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4400213" cy="360045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423"/>
    <a:srgbClr val="E7F3FE"/>
    <a:srgbClr val="FFF2EA"/>
    <a:srgbClr val="0C6C41"/>
    <a:srgbClr val="EDF9F0"/>
    <a:srgbClr val="9FB9CA"/>
    <a:srgbClr val="A9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6" y="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589241"/>
            <a:ext cx="10800160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1891070"/>
            <a:ext cx="10800160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4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897613"/>
            <a:ext cx="12420184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2409468"/>
            <a:ext cx="12420184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3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958453"/>
            <a:ext cx="6120091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958453"/>
            <a:ext cx="6120091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6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91691"/>
            <a:ext cx="12420184" cy="695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882610"/>
            <a:ext cx="6091965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1315164"/>
            <a:ext cx="6091965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882610"/>
            <a:ext cx="612196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1315164"/>
            <a:ext cx="6121966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5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7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3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240030"/>
            <a:ext cx="4644443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518398"/>
            <a:ext cx="7290108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1080135"/>
            <a:ext cx="4644443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5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240030"/>
            <a:ext cx="4644443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518398"/>
            <a:ext cx="7290108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1080135"/>
            <a:ext cx="4644443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0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191691"/>
            <a:ext cx="3105046" cy="30512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191691"/>
            <a:ext cx="9135135" cy="30512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4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191691"/>
            <a:ext cx="12420184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958453"/>
            <a:ext cx="12420184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3337084"/>
            <a:ext cx="3240048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F2B3E-AA94-4A38-898B-FB27BDF3B6A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3337084"/>
            <a:ext cx="486007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3337084"/>
            <a:ext cx="3240048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7E99-DA91-4F59-A5B6-E29866769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4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3CE9D9-A638-4632-8126-B35585288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7" b="13373"/>
          <a:stretch/>
        </p:blipFill>
        <p:spPr>
          <a:xfrm>
            <a:off x="0" y="-16111"/>
            <a:ext cx="7200106" cy="361656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BF7D5E4-35DE-4BC9-B414-EEDA1CA19A78}"/>
              </a:ext>
            </a:extLst>
          </p:cNvPr>
          <p:cNvGrpSpPr/>
          <p:nvPr/>
        </p:nvGrpSpPr>
        <p:grpSpPr>
          <a:xfrm>
            <a:off x="0" y="119893"/>
            <a:ext cx="1335622" cy="1016039"/>
            <a:chOff x="-83455" y="140562"/>
            <a:chExt cx="1335622" cy="101603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08875A-0073-4C8C-98A9-184BF6D55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2E9A55-5D40-4FDD-A1A6-3A4EE01FC9E6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A5BD224-3FB9-4A9F-BCE5-F577B95395D3}"/>
              </a:ext>
            </a:extLst>
          </p:cNvPr>
          <p:cNvSpPr txBox="1"/>
          <p:nvPr/>
        </p:nvSpPr>
        <p:spPr>
          <a:xfrm>
            <a:off x="7158164" y="766600"/>
            <a:ext cx="73280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"PENERAPAN BUDAYA K3 PADA SETIAP KEGIATAN USAHA GUNA MENDUKUNG PERLINDUNGAN TENAGA KERJA DI ERA DIGITALISASI"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34F07A-9432-484B-93DC-A00074C1C90C}"/>
              </a:ext>
            </a:extLst>
          </p:cNvPr>
          <p:cNvSpPr/>
          <p:nvPr/>
        </p:nvSpPr>
        <p:spPr>
          <a:xfrm>
            <a:off x="7929311" y="2647610"/>
            <a:ext cx="5613721" cy="367333"/>
          </a:xfrm>
          <a:prstGeom prst="rect">
            <a:avLst/>
          </a:prstGeom>
          <a:solidFill>
            <a:srgbClr val="ED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Januari – 12 Februari 2022</a:t>
            </a:r>
          </a:p>
        </p:txBody>
      </p:sp>
    </p:spTree>
    <p:extLst>
      <p:ext uri="{BB962C8B-B14F-4D97-AF65-F5344CB8AC3E}">
        <p14:creationId xmlns:p14="http://schemas.microsoft.com/office/powerpoint/2010/main" val="17434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1B60B0-6A28-423C-B3E4-CA2A82B3DD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3" b="25417"/>
          <a:stretch/>
        </p:blipFill>
        <p:spPr>
          <a:xfrm>
            <a:off x="7712792" y="87891"/>
            <a:ext cx="6534708" cy="3424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B31332-6F39-41BC-9A48-C1C7C35FE2FB}"/>
              </a:ext>
            </a:extLst>
          </p:cNvPr>
          <p:cNvSpPr txBox="1"/>
          <p:nvPr/>
        </p:nvSpPr>
        <p:spPr>
          <a:xfrm>
            <a:off x="797130" y="2035118"/>
            <a:ext cx="65347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"PENERAPAN BUDAYA K3 PADA SETIAP KEGIATAN USAHA GUNA MENDUKUNG PERLINDUNGAN TENAGA KERJA DI ERA DIGITALISASI"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E8DC9D-3091-41AB-9DC6-6C796F560E39}"/>
              </a:ext>
            </a:extLst>
          </p:cNvPr>
          <p:cNvGrpSpPr/>
          <p:nvPr/>
        </p:nvGrpSpPr>
        <p:grpSpPr>
          <a:xfrm>
            <a:off x="152713" y="183901"/>
            <a:ext cx="1335622" cy="1016039"/>
            <a:chOff x="-83455" y="140562"/>
            <a:chExt cx="1335622" cy="101603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FD0B23D-D75B-47BA-9DED-090FC1B81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4DDACD-E23A-4561-AB15-150291F5B7D5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F4EB30C-2E3F-4E57-80CF-A70E32501E21}"/>
              </a:ext>
            </a:extLst>
          </p:cNvPr>
          <p:cNvSpPr/>
          <p:nvPr/>
        </p:nvSpPr>
        <p:spPr>
          <a:xfrm>
            <a:off x="797130" y="1487658"/>
            <a:ext cx="6378523" cy="376476"/>
          </a:xfrm>
          <a:prstGeom prst="rect">
            <a:avLst/>
          </a:prstGeom>
          <a:solidFill>
            <a:srgbClr val="E7F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SELAMAT BULAN K3 NASIONAL  12 JANUARI – 12 FEBRUARI 2022</a:t>
            </a:r>
          </a:p>
        </p:txBody>
      </p:sp>
    </p:spTree>
    <p:extLst>
      <p:ext uri="{BB962C8B-B14F-4D97-AF65-F5344CB8AC3E}">
        <p14:creationId xmlns:p14="http://schemas.microsoft.com/office/powerpoint/2010/main" val="57633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4C0D83-DF7E-4AFB-9E65-D912461A1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b="21015"/>
          <a:stretch/>
        </p:blipFill>
        <p:spPr>
          <a:xfrm>
            <a:off x="0" y="0"/>
            <a:ext cx="7788500" cy="3600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0ED1FF-8FCE-42F2-A0DD-5BE58A1F42C9}"/>
              </a:ext>
            </a:extLst>
          </p:cNvPr>
          <p:cNvSpPr txBox="1"/>
          <p:nvPr/>
        </p:nvSpPr>
        <p:spPr>
          <a:xfrm>
            <a:off x="7617210" y="1135932"/>
            <a:ext cx="64906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/>
              <a:t>"PENERAPAN BUDAYA K3 PADA SETIAP KEGIATAN USAHA GUNA MENDUKUNG PERLINDUNGAN TENAGA KERJA DI ERA DIGITALISASI"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EB29AE-057F-4FFC-92D3-2C0BC1529C52}"/>
              </a:ext>
            </a:extLst>
          </p:cNvPr>
          <p:cNvGrpSpPr/>
          <p:nvPr/>
        </p:nvGrpSpPr>
        <p:grpSpPr>
          <a:xfrm>
            <a:off x="0" y="119893"/>
            <a:ext cx="1335622" cy="1016039"/>
            <a:chOff x="-83455" y="140562"/>
            <a:chExt cx="1335622" cy="10160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34FD1A-0549-4047-A4CD-BC2FF25B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AEF53D-1C3B-44FD-8B9C-1726AD16A245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7A6E343-E79A-4835-BD65-08DA6B2AC5FE}"/>
              </a:ext>
            </a:extLst>
          </p:cNvPr>
          <p:cNvSpPr/>
          <p:nvPr/>
        </p:nvSpPr>
        <p:spPr>
          <a:xfrm>
            <a:off x="7964424" y="2449021"/>
            <a:ext cx="6053586" cy="376476"/>
          </a:xfrm>
          <a:prstGeom prst="rect">
            <a:avLst/>
          </a:prstGeom>
          <a:solidFill>
            <a:srgbClr val="E7F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SELAMAT BULAN K3 NASIONAL  12 Januari – 12 Februari 2022</a:t>
            </a:r>
          </a:p>
        </p:txBody>
      </p:sp>
    </p:spTree>
    <p:extLst>
      <p:ext uri="{BB962C8B-B14F-4D97-AF65-F5344CB8AC3E}">
        <p14:creationId xmlns:p14="http://schemas.microsoft.com/office/powerpoint/2010/main" val="172346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0ED1FF-8FCE-42F2-A0DD-5BE58A1F42C9}"/>
              </a:ext>
            </a:extLst>
          </p:cNvPr>
          <p:cNvSpPr txBox="1"/>
          <p:nvPr/>
        </p:nvSpPr>
        <p:spPr>
          <a:xfrm>
            <a:off x="7072130" y="1409253"/>
            <a:ext cx="73280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"PENERAPAN BUDAYA K3 PADA SETIAP KEGIATAN USAHA GUNA MENDUKUNG PERLINDUNGAN TENAGA KERJA DI ERA DIGITALISASI"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73B00F-1350-4F4D-BF89-07EAF1D1FF57}"/>
              </a:ext>
            </a:extLst>
          </p:cNvPr>
          <p:cNvSpPr/>
          <p:nvPr/>
        </p:nvSpPr>
        <p:spPr>
          <a:xfrm>
            <a:off x="7929309" y="585216"/>
            <a:ext cx="5613721" cy="733383"/>
          </a:xfrm>
          <a:prstGeom prst="rect">
            <a:avLst/>
          </a:prstGeom>
          <a:solidFill>
            <a:srgbClr val="FF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SELAMAT BULAN K3 NASIONAL</a:t>
            </a:r>
          </a:p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Januari – 12 Februari 2022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EB29AE-057F-4FFC-92D3-2C0BC1529C52}"/>
              </a:ext>
            </a:extLst>
          </p:cNvPr>
          <p:cNvGrpSpPr/>
          <p:nvPr/>
        </p:nvGrpSpPr>
        <p:grpSpPr>
          <a:xfrm>
            <a:off x="0" y="119893"/>
            <a:ext cx="1335622" cy="1016039"/>
            <a:chOff x="-83455" y="140562"/>
            <a:chExt cx="1335622" cy="10160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34FD1A-0549-4047-A4CD-BC2FF25B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AEF53D-1C3B-44FD-8B9C-1726AD16A245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  <p:pic>
        <p:nvPicPr>
          <p:cNvPr id="1026" name="Picture 2" descr="Surveyor Engineer With Theodolite Looking At Construction Site Stock  Illustration - Download Image Now - iStock">
            <a:extLst>
              <a:ext uri="{FF2B5EF4-FFF2-40B4-BE49-F238E27FC236}">
                <a16:creationId xmlns:a16="http://schemas.microsoft.com/office/drawing/2014/main" id="{583C2636-F54B-4FD4-AC76-476CBDCAD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8" b="11510"/>
          <a:stretch/>
        </p:blipFill>
        <p:spPr bwMode="auto">
          <a:xfrm>
            <a:off x="1335622" y="0"/>
            <a:ext cx="5993596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86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73B00F-1350-4F4D-BF89-07EAF1D1FF57}"/>
              </a:ext>
            </a:extLst>
          </p:cNvPr>
          <p:cNvSpPr/>
          <p:nvPr/>
        </p:nvSpPr>
        <p:spPr>
          <a:xfrm>
            <a:off x="7929311" y="2647610"/>
            <a:ext cx="5613721" cy="367333"/>
          </a:xfrm>
          <a:prstGeom prst="rect">
            <a:avLst/>
          </a:prstGeom>
          <a:solidFill>
            <a:srgbClr val="FF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Januari – 12 Februari 2022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0F1B96-6960-4EB1-91CF-45EE566366BA}"/>
              </a:ext>
            </a:extLst>
          </p:cNvPr>
          <p:cNvSpPr txBox="1"/>
          <p:nvPr/>
        </p:nvSpPr>
        <p:spPr>
          <a:xfrm>
            <a:off x="7072132" y="769173"/>
            <a:ext cx="73280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"PENERAPAN BUDAYA K3 PADA SETIAP KEGIATAN USAHA GUNA MENDUKUNG PERLINDUNGAN TENAGA KERJA DI ERA DIGITALISASI"</a:t>
            </a:r>
          </a:p>
        </p:txBody>
      </p:sp>
      <p:pic>
        <p:nvPicPr>
          <p:cNvPr id="2054" name="Picture 6" descr="Premium Vector | People working at the production line. conveyor">
            <a:extLst>
              <a:ext uri="{FF2B5EF4-FFF2-40B4-BE49-F238E27FC236}">
                <a16:creationId xmlns:a16="http://schemas.microsoft.com/office/drawing/2014/main" id="{033434EE-98FE-4CCD-B563-BE321B667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7"/>
          <a:stretch/>
        </p:blipFill>
        <p:spPr bwMode="auto">
          <a:xfrm>
            <a:off x="1117599" y="1"/>
            <a:ext cx="6637867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DFCDBE5-AA30-461F-8676-0CB30CC1AF6C}"/>
              </a:ext>
            </a:extLst>
          </p:cNvPr>
          <p:cNvGrpSpPr/>
          <p:nvPr/>
        </p:nvGrpSpPr>
        <p:grpSpPr>
          <a:xfrm>
            <a:off x="0" y="119893"/>
            <a:ext cx="1335622" cy="1016039"/>
            <a:chOff x="-83455" y="140562"/>
            <a:chExt cx="1335622" cy="101603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2BE071C-D1D5-48BA-BB88-6690BBF08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73C3C2-EE33-4062-87B6-9FDA4B9428AB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98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DFCDBE5-AA30-461F-8676-0CB30CC1AF6C}"/>
              </a:ext>
            </a:extLst>
          </p:cNvPr>
          <p:cNvGrpSpPr/>
          <p:nvPr/>
        </p:nvGrpSpPr>
        <p:grpSpPr>
          <a:xfrm>
            <a:off x="0" y="119893"/>
            <a:ext cx="1335622" cy="1016039"/>
            <a:chOff x="-83455" y="140562"/>
            <a:chExt cx="1335622" cy="101603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2BE071C-D1D5-48BA-BB88-6690BBF08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51" y="140562"/>
              <a:ext cx="571009" cy="54795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73C3C2-EE33-4062-87B6-9FDA4B9428AB}"/>
                </a:ext>
              </a:extLst>
            </p:cNvPr>
            <p:cNvSpPr txBox="1"/>
            <p:nvPr/>
          </p:nvSpPr>
          <p:spPr>
            <a:xfrm>
              <a:off x="-83455" y="787269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Utamakan Keselamatan</a:t>
              </a:r>
            </a:p>
            <a:p>
              <a:pPr algn="ctr"/>
              <a:r>
                <a:rPr lang="en-US" sz="900" b="1" dirty="0">
                  <a:solidFill>
                    <a:srgbClr val="0C6C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dan Kesehatan Kerja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5253CA2-9DAD-457E-BB15-D16C9AA5BC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7" b="13373"/>
          <a:stretch/>
        </p:blipFill>
        <p:spPr>
          <a:xfrm>
            <a:off x="3255264" y="-180703"/>
            <a:ext cx="7200106" cy="36165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0B26E0-925A-495B-81C4-9FE99B0EB0CC}"/>
              </a:ext>
            </a:extLst>
          </p:cNvPr>
          <p:cNvSpPr/>
          <p:nvPr/>
        </p:nvSpPr>
        <p:spPr>
          <a:xfrm>
            <a:off x="4393245" y="2627695"/>
            <a:ext cx="5613721" cy="36733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12 Januari – 12 Februari 2022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8032C07-6C6F-4B9A-A3DD-DA4B17449720}"/>
              </a:ext>
            </a:extLst>
          </p:cNvPr>
          <p:cNvSpPr/>
          <p:nvPr/>
        </p:nvSpPr>
        <p:spPr>
          <a:xfrm>
            <a:off x="594360" y="1234680"/>
            <a:ext cx="13615416" cy="1233297"/>
          </a:xfrm>
          <a:prstGeom prst="roundRect">
            <a:avLst/>
          </a:prstGeom>
          <a:solidFill>
            <a:srgbClr val="E7F3FE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"PENERAPAN BUDAYA K3 PADA SETIAP KEGIATAN USAHA GUNA MENDUKUNG PERLINDUNGAN TENAGA KERJA DI ERA DIGITALISASI"</a:t>
            </a:r>
          </a:p>
        </p:txBody>
      </p:sp>
    </p:spTree>
    <p:extLst>
      <p:ext uri="{BB962C8B-B14F-4D97-AF65-F5344CB8AC3E}">
        <p14:creationId xmlns:p14="http://schemas.microsoft.com/office/powerpoint/2010/main" val="54784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180</Words>
  <Application>Microsoft Office PowerPoint</Application>
  <PresentationFormat>Custom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Joko Priono</dc:creator>
  <cp:lastModifiedBy>Joko Priono</cp:lastModifiedBy>
  <cp:revision>3</cp:revision>
  <dcterms:created xsi:type="dcterms:W3CDTF">2022-01-06T13:59:20Z</dcterms:created>
  <dcterms:modified xsi:type="dcterms:W3CDTF">2022-01-06T15:31:55Z</dcterms:modified>
</cp:coreProperties>
</file>