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51117500" cy="32918400"/>
  <p:notesSz cx="6858000" cy="9144000"/>
  <p:embeddedFontLst>
    <p:embeddedFont>
      <p:font typeface="Ahkio" charset="1" panose="00000000000000000000"/>
      <p:regular r:id="rId8"/>
    </p:embeddedFont>
    <p:embeddedFont>
      <p:font typeface="Poppins Ultra-Bold" charset="1" panose="000009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75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266510" y="3448449"/>
            <a:ext cx="20370276" cy="22810933"/>
            <a:chOff x="0" y="0"/>
            <a:chExt cx="725834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25834" cy="812800"/>
            </a:xfrm>
            <a:custGeom>
              <a:avLst/>
              <a:gdLst/>
              <a:ahLst/>
              <a:cxnLst/>
              <a:rect r="r" b="b" t="t" l="l"/>
              <a:pathLst>
                <a:path h="812800" w="725834">
                  <a:moveTo>
                    <a:pt x="362917" y="0"/>
                  </a:moveTo>
                  <a:cubicBezTo>
                    <a:pt x="162484" y="0"/>
                    <a:pt x="0" y="181951"/>
                    <a:pt x="0" y="406400"/>
                  </a:cubicBezTo>
                  <a:cubicBezTo>
                    <a:pt x="0" y="630849"/>
                    <a:pt x="162484" y="812800"/>
                    <a:pt x="362917" y="812800"/>
                  </a:cubicBezTo>
                  <a:cubicBezTo>
                    <a:pt x="563351" y="812800"/>
                    <a:pt x="725834" y="630849"/>
                    <a:pt x="725834" y="406400"/>
                  </a:cubicBezTo>
                  <a:cubicBezTo>
                    <a:pt x="725834" y="181951"/>
                    <a:pt x="563351" y="0"/>
                    <a:pt x="3629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68047" y="19050"/>
              <a:ext cx="58974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4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33620" y="8471245"/>
            <a:ext cx="15257538" cy="15656056"/>
          </a:xfrm>
          <a:custGeom>
            <a:avLst/>
            <a:gdLst/>
            <a:ahLst/>
            <a:cxnLst/>
            <a:rect r="r" b="b" t="t" l="l"/>
            <a:pathLst>
              <a:path h="15656056" w="15257538">
                <a:moveTo>
                  <a:pt x="0" y="0"/>
                </a:moveTo>
                <a:lnTo>
                  <a:pt x="15257539" y="0"/>
                </a:lnTo>
                <a:lnTo>
                  <a:pt x="15257539" y="15656056"/>
                </a:lnTo>
                <a:lnTo>
                  <a:pt x="0" y="15656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188162" y="9405385"/>
            <a:ext cx="24083264" cy="4944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2"/>
              </a:lnSpc>
              <a:spcBef>
                <a:spcPct val="0"/>
              </a:spcBef>
            </a:pPr>
            <a:r>
              <a:rPr lang="en-US" sz="24952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BULAN K3 NASIONAL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96799" y="10213378"/>
            <a:ext cx="15514680" cy="1041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9"/>
              </a:lnSpc>
            </a:pPr>
            <a:r>
              <a:rPr lang="en-US" sz="7798" b="true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SELAMAT MEMPERINGATI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88162" y="13762603"/>
            <a:ext cx="21525834" cy="1628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44"/>
              </a:lnSpc>
              <a:spcBef>
                <a:spcPct val="0"/>
              </a:spcBef>
            </a:pPr>
            <a:r>
              <a:rPr lang="en-US" sz="9317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12 Januari - 12 Februari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88162" y="16485108"/>
            <a:ext cx="32392781" cy="4818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59"/>
              </a:lnSpc>
            </a:pPr>
            <a:r>
              <a:rPr lang="en-US" sz="13976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MEMBANGUN EKOSISTEM PENGELOLAAN K3 NASIONAL YANG PROFESIONAL, ANDAL, DAN KOLABORATIF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0757121" y="1723994"/>
            <a:ext cx="22674829" cy="22716131"/>
          </a:xfrm>
          <a:custGeom>
            <a:avLst/>
            <a:gdLst/>
            <a:ahLst/>
            <a:cxnLst/>
            <a:rect r="r" b="b" t="t" l="l"/>
            <a:pathLst>
              <a:path h="22716131" w="22674829">
                <a:moveTo>
                  <a:pt x="0" y="0"/>
                </a:moveTo>
                <a:lnTo>
                  <a:pt x="22674828" y="0"/>
                </a:lnTo>
                <a:lnTo>
                  <a:pt x="22674828" y="22716131"/>
                </a:lnTo>
                <a:lnTo>
                  <a:pt x="0" y="2271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231319" y="9401293"/>
            <a:ext cx="3355735" cy="3220282"/>
          </a:xfrm>
          <a:custGeom>
            <a:avLst/>
            <a:gdLst/>
            <a:ahLst/>
            <a:cxnLst/>
            <a:rect r="r" b="b" t="t" l="l"/>
            <a:pathLst>
              <a:path h="3220282" w="3355735">
                <a:moveTo>
                  <a:pt x="0" y="0"/>
                </a:moveTo>
                <a:lnTo>
                  <a:pt x="3355736" y="0"/>
                </a:lnTo>
                <a:lnTo>
                  <a:pt x="3355736" y="3220282"/>
                </a:lnTo>
                <a:lnTo>
                  <a:pt x="0" y="32202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4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266510" y="3448449"/>
            <a:ext cx="20370276" cy="22810933"/>
            <a:chOff x="0" y="0"/>
            <a:chExt cx="725834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25834" cy="812800"/>
            </a:xfrm>
            <a:custGeom>
              <a:avLst/>
              <a:gdLst/>
              <a:ahLst/>
              <a:cxnLst/>
              <a:rect r="r" b="b" t="t" l="l"/>
              <a:pathLst>
                <a:path h="812800" w="725834">
                  <a:moveTo>
                    <a:pt x="362917" y="0"/>
                  </a:moveTo>
                  <a:cubicBezTo>
                    <a:pt x="162484" y="0"/>
                    <a:pt x="0" y="181951"/>
                    <a:pt x="0" y="406400"/>
                  </a:cubicBezTo>
                  <a:cubicBezTo>
                    <a:pt x="0" y="630849"/>
                    <a:pt x="162484" y="812800"/>
                    <a:pt x="362917" y="812800"/>
                  </a:cubicBezTo>
                  <a:cubicBezTo>
                    <a:pt x="563351" y="812800"/>
                    <a:pt x="725834" y="630849"/>
                    <a:pt x="725834" y="406400"/>
                  </a:cubicBezTo>
                  <a:cubicBezTo>
                    <a:pt x="725834" y="181951"/>
                    <a:pt x="563351" y="0"/>
                    <a:pt x="36291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68047" y="19050"/>
              <a:ext cx="58974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4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33620" y="8471245"/>
            <a:ext cx="15257538" cy="15656056"/>
          </a:xfrm>
          <a:custGeom>
            <a:avLst/>
            <a:gdLst/>
            <a:ahLst/>
            <a:cxnLst/>
            <a:rect r="r" b="b" t="t" l="l"/>
            <a:pathLst>
              <a:path h="15656056" w="15257538">
                <a:moveTo>
                  <a:pt x="0" y="0"/>
                </a:moveTo>
                <a:lnTo>
                  <a:pt x="15257539" y="0"/>
                </a:lnTo>
                <a:lnTo>
                  <a:pt x="15257539" y="15656056"/>
                </a:lnTo>
                <a:lnTo>
                  <a:pt x="0" y="15656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188162" y="9405385"/>
            <a:ext cx="24083264" cy="4944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2"/>
              </a:lnSpc>
              <a:spcBef>
                <a:spcPct val="0"/>
              </a:spcBef>
            </a:pPr>
            <a:r>
              <a:rPr lang="en-US" sz="24952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BULAN K3 NASIONAL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96799" y="10213378"/>
            <a:ext cx="15514680" cy="1041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9"/>
              </a:lnSpc>
            </a:pPr>
            <a:r>
              <a:rPr lang="en-US" sz="7798" b="true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SELAMAT MEMPERINGATI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88162" y="13762603"/>
            <a:ext cx="21525834" cy="1628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44"/>
              </a:lnSpc>
              <a:spcBef>
                <a:spcPct val="0"/>
              </a:spcBef>
            </a:pPr>
            <a:r>
              <a:rPr lang="en-US" sz="9317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12 Januari - 12 Februari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88162" y="16485108"/>
            <a:ext cx="32392781" cy="4818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59"/>
              </a:lnSpc>
            </a:pPr>
            <a:r>
              <a:rPr lang="en-US" sz="13976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MEMBANGUN EKOSISTEM PENGELOLAAN K3 NASIONAL YANG PROFESIONAL, ANDAL, DAN KOLABORATIF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0757121" y="1723994"/>
            <a:ext cx="22674829" cy="22716131"/>
          </a:xfrm>
          <a:custGeom>
            <a:avLst/>
            <a:gdLst/>
            <a:ahLst/>
            <a:cxnLst/>
            <a:rect r="r" b="b" t="t" l="l"/>
            <a:pathLst>
              <a:path h="22716131" w="22674829">
                <a:moveTo>
                  <a:pt x="0" y="0"/>
                </a:moveTo>
                <a:lnTo>
                  <a:pt x="22674828" y="0"/>
                </a:lnTo>
                <a:lnTo>
                  <a:pt x="22674828" y="22716131"/>
                </a:lnTo>
                <a:lnTo>
                  <a:pt x="0" y="2271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231319" y="9401293"/>
            <a:ext cx="3355735" cy="3220282"/>
          </a:xfrm>
          <a:custGeom>
            <a:avLst/>
            <a:gdLst/>
            <a:ahLst/>
            <a:cxnLst/>
            <a:rect r="r" b="b" t="t" l="l"/>
            <a:pathLst>
              <a:path h="3220282" w="3355735">
                <a:moveTo>
                  <a:pt x="0" y="0"/>
                </a:moveTo>
                <a:lnTo>
                  <a:pt x="3355736" y="0"/>
                </a:lnTo>
                <a:lnTo>
                  <a:pt x="3355736" y="3220282"/>
                </a:lnTo>
                <a:lnTo>
                  <a:pt x="0" y="32202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DAG993EtNB4</dc:identifier>
  <dcterms:modified xsi:type="dcterms:W3CDTF">2011-08-01T06:04:30Z</dcterms:modified>
  <cp:revision>1</cp:revision>
  <dc:title>Spanduk Bulan K3</dc:title>
</cp:coreProperties>
</file>