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36004500" cy="17995900"/>
  <p:notesSz cx="6858000" cy="9144000"/>
  <p:embeddedFontLst>
    <p:embeddedFont>
      <p:font typeface="Montserrat Ultra-Bold" charset="1" panose="00000900000000000000"/>
      <p:regular r:id="rId11"/>
    </p:embeddedFont>
    <p:embeddedFont>
      <p:font typeface="Montserrat Bold" charset="1" panose="00000800000000000000"/>
      <p:regular r:id="rId12"/>
    </p:embeddedFont>
    <p:embeddedFont>
      <p:font typeface="Montserrat" charset="1" panose="00000500000000000000"/>
      <p:regular r:id="rId13"/>
    </p:embeddedFont>
    <p:embeddedFont>
      <p:font typeface="Lilita One" charset="1" panose="02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02448" y="13236343"/>
            <a:ext cx="21885538" cy="1815049"/>
            <a:chOff x="0" y="0"/>
            <a:chExt cx="4900300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00300" cy="406400"/>
            </a:xfrm>
            <a:custGeom>
              <a:avLst/>
              <a:gdLst/>
              <a:ahLst/>
              <a:cxnLst/>
              <a:rect r="r" b="b" t="t" l="l"/>
              <a:pathLst>
                <a:path h="406400" w="4900300">
                  <a:moveTo>
                    <a:pt x="4697100" y="0"/>
                  </a:moveTo>
                  <a:cubicBezTo>
                    <a:pt x="4809324" y="0"/>
                    <a:pt x="4900300" y="90976"/>
                    <a:pt x="4900300" y="203200"/>
                  </a:cubicBezTo>
                  <a:cubicBezTo>
                    <a:pt x="4900300" y="315424"/>
                    <a:pt x="4809324" y="406400"/>
                    <a:pt x="46971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A714E"/>
            </a:solidFill>
            <a:ln w="1333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900300" cy="473075"/>
            </a:xfrm>
            <a:prstGeom prst="rect">
              <a:avLst/>
            </a:prstGeom>
          </p:spPr>
          <p:txBody>
            <a:bodyPr anchor="ctr" rtlCol="false" tIns="27778" lIns="27778" bIns="27778" rIns="27778"/>
            <a:lstStyle/>
            <a:p>
              <a:pPr algn="ctr">
                <a:lnSpc>
                  <a:spcPts val="47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1499153">
            <a:off x="986354" y="1246139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5" y="0"/>
                </a:lnTo>
                <a:lnTo>
                  <a:pt x="6314365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511222">
            <a:off x="28703509" y="-280936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4" y="0"/>
                </a:lnTo>
                <a:lnTo>
                  <a:pt x="6314364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3537" y="-2920686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6744205" y="16200000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90801" y="2200779"/>
            <a:ext cx="3218398" cy="3088489"/>
          </a:xfrm>
          <a:custGeom>
            <a:avLst/>
            <a:gdLst/>
            <a:ahLst/>
            <a:cxnLst/>
            <a:rect r="r" b="b" t="t" l="l"/>
            <a:pathLst>
              <a:path h="3088489" w="3218398">
                <a:moveTo>
                  <a:pt x="0" y="0"/>
                </a:moveTo>
                <a:lnTo>
                  <a:pt x="3218398" y="0"/>
                </a:lnTo>
                <a:lnTo>
                  <a:pt x="3218398" y="3088489"/>
                </a:lnTo>
                <a:lnTo>
                  <a:pt x="0" y="30884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328089" y="8313503"/>
            <a:ext cx="27343821" cy="3770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11"/>
              </a:lnSpc>
            </a:pPr>
            <a:r>
              <a:rPr lang="en-US" b="true" sz="8124" spc="885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MEMBANGUN EKOSISTEM PENGELOLAAN K3 NASIONAL YANG PROFESIONAL, ANDAL, DAN KOLABORATIF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84679" y="13435044"/>
            <a:ext cx="17121076" cy="1274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32"/>
              </a:lnSpc>
            </a:pPr>
            <a:r>
              <a:rPr lang="en-US" b="true" sz="7451" spc="66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 Januari - 12 Februari 2026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8089" y="6126524"/>
            <a:ext cx="27343821" cy="1058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47"/>
              </a:lnSpc>
            </a:pPr>
            <a:r>
              <a:rPr lang="en-US" b="true" sz="6924" spc="754">
                <a:solidFill>
                  <a:srgbClr val="0A714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SELAMAT MEMPERINGATI BULAN K3 NASIONAL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6000000" cy="24021818"/>
          </a:xfrm>
          <a:custGeom>
            <a:avLst/>
            <a:gdLst/>
            <a:ahLst/>
            <a:cxnLst/>
            <a:rect r="r" b="b" t="t" l="l"/>
            <a:pathLst>
              <a:path h="24021818" w="36000000">
                <a:moveTo>
                  <a:pt x="0" y="0"/>
                </a:moveTo>
                <a:lnTo>
                  <a:pt x="36000000" y="0"/>
                </a:lnTo>
                <a:lnTo>
                  <a:pt x="36000000" y="24021818"/>
                </a:lnTo>
                <a:lnTo>
                  <a:pt x="0" y="24021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402448" y="13236343"/>
            <a:ext cx="21885538" cy="1815049"/>
            <a:chOff x="0" y="0"/>
            <a:chExt cx="4900300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900300" cy="406400"/>
            </a:xfrm>
            <a:custGeom>
              <a:avLst/>
              <a:gdLst/>
              <a:ahLst/>
              <a:cxnLst/>
              <a:rect r="r" b="b" t="t" l="l"/>
              <a:pathLst>
                <a:path h="406400" w="4900300">
                  <a:moveTo>
                    <a:pt x="4697100" y="0"/>
                  </a:moveTo>
                  <a:cubicBezTo>
                    <a:pt x="4809324" y="0"/>
                    <a:pt x="4900300" y="90976"/>
                    <a:pt x="4900300" y="203200"/>
                  </a:cubicBezTo>
                  <a:cubicBezTo>
                    <a:pt x="4900300" y="315424"/>
                    <a:pt x="4809324" y="406400"/>
                    <a:pt x="46971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A714E"/>
            </a:solidFill>
            <a:ln w="1333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4900300" cy="473075"/>
            </a:xfrm>
            <a:prstGeom prst="rect">
              <a:avLst/>
            </a:prstGeom>
          </p:spPr>
          <p:txBody>
            <a:bodyPr anchor="ctr" rtlCol="false" tIns="27778" lIns="27778" bIns="27778" rIns="27778"/>
            <a:lstStyle/>
            <a:p>
              <a:pPr algn="ctr">
                <a:lnSpc>
                  <a:spcPts val="47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499153">
            <a:off x="986354" y="1246139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5" y="0"/>
                </a:lnTo>
                <a:lnTo>
                  <a:pt x="6314365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11222">
            <a:off x="28703509" y="-280936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4" y="0"/>
                </a:lnTo>
                <a:lnTo>
                  <a:pt x="6314364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143537" y="-2920686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6744205" y="16200000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390801" y="2200779"/>
            <a:ext cx="3218398" cy="3088489"/>
          </a:xfrm>
          <a:custGeom>
            <a:avLst/>
            <a:gdLst/>
            <a:ahLst/>
            <a:cxnLst/>
            <a:rect r="r" b="b" t="t" l="l"/>
            <a:pathLst>
              <a:path h="3088489" w="3218398">
                <a:moveTo>
                  <a:pt x="0" y="0"/>
                </a:moveTo>
                <a:lnTo>
                  <a:pt x="3218398" y="0"/>
                </a:lnTo>
                <a:lnTo>
                  <a:pt x="3218398" y="3088489"/>
                </a:lnTo>
                <a:lnTo>
                  <a:pt x="0" y="30884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328089" y="8313503"/>
            <a:ext cx="27343821" cy="3770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11"/>
              </a:lnSpc>
            </a:pPr>
            <a:r>
              <a:rPr lang="en-US" b="true" sz="8124" spc="885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MEMBANGUN EKOSISTEM PENGELOLAAN K3 NASIONAL YANG PROFESIONAL, ANDAL, DAN KOLABORATIF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84679" y="13435044"/>
            <a:ext cx="17121076" cy="1274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32"/>
              </a:lnSpc>
            </a:pPr>
            <a:r>
              <a:rPr lang="en-US" b="true" sz="7451" spc="66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 Januari - 12 Februari 2026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28089" y="6126524"/>
            <a:ext cx="27343821" cy="86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1"/>
              </a:lnSpc>
            </a:pPr>
            <a:r>
              <a:rPr lang="en-US" sz="5624" spc="613">
                <a:solidFill>
                  <a:srgbClr val="0A714E"/>
                </a:solidFill>
                <a:latin typeface="Montserrat"/>
                <a:ea typeface="Montserrat"/>
                <a:cs typeface="Montserrat"/>
                <a:sym typeface="Montserrat"/>
              </a:rPr>
              <a:t>SELAMAT MEMPERINGATI BULAN K3 NASIONAL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225455"/>
            <a:ext cx="36000000" cy="20225455"/>
          </a:xfrm>
          <a:custGeom>
            <a:avLst/>
            <a:gdLst/>
            <a:ahLst/>
            <a:cxnLst/>
            <a:rect r="r" b="b" t="t" l="l"/>
            <a:pathLst>
              <a:path h="20225455" w="36000000">
                <a:moveTo>
                  <a:pt x="0" y="0"/>
                </a:moveTo>
                <a:lnTo>
                  <a:pt x="36000000" y="0"/>
                </a:lnTo>
                <a:lnTo>
                  <a:pt x="36000000" y="20225455"/>
                </a:lnTo>
                <a:lnTo>
                  <a:pt x="0" y="20225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54294" y="11350224"/>
            <a:ext cx="18491412" cy="1815049"/>
            <a:chOff x="0" y="0"/>
            <a:chExt cx="4140335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40335" cy="406400"/>
            </a:xfrm>
            <a:custGeom>
              <a:avLst/>
              <a:gdLst/>
              <a:ahLst/>
              <a:cxnLst/>
              <a:rect r="r" b="b" t="t" l="l"/>
              <a:pathLst>
                <a:path h="406400" w="4140335">
                  <a:moveTo>
                    <a:pt x="3937135" y="0"/>
                  </a:moveTo>
                  <a:cubicBezTo>
                    <a:pt x="4049359" y="0"/>
                    <a:pt x="4140335" y="90976"/>
                    <a:pt x="4140335" y="203200"/>
                  </a:cubicBezTo>
                  <a:cubicBezTo>
                    <a:pt x="4140335" y="315424"/>
                    <a:pt x="4049359" y="406400"/>
                    <a:pt x="39371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A714E"/>
            </a:solidFill>
            <a:ln w="1333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4140335" cy="473075"/>
            </a:xfrm>
            <a:prstGeom prst="rect">
              <a:avLst/>
            </a:prstGeom>
          </p:spPr>
          <p:txBody>
            <a:bodyPr anchor="ctr" rtlCol="false" tIns="27778" lIns="27778" bIns="27778" rIns="27778"/>
            <a:lstStyle/>
            <a:p>
              <a:pPr algn="ctr">
                <a:lnSpc>
                  <a:spcPts val="47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499153">
            <a:off x="986354" y="1246139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5" y="0"/>
                </a:lnTo>
                <a:lnTo>
                  <a:pt x="6314365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11222">
            <a:off x="28703509" y="-280936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4" y="0"/>
                </a:lnTo>
                <a:lnTo>
                  <a:pt x="6314364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143537" y="-2920686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6744205" y="16200000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25139" y="754102"/>
            <a:ext cx="2310183" cy="2216933"/>
          </a:xfrm>
          <a:custGeom>
            <a:avLst/>
            <a:gdLst/>
            <a:ahLst/>
            <a:cxnLst/>
            <a:rect r="r" b="b" t="t" l="l"/>
            <a:pathLst>
              <a:path h="2216933" w="2310183">
                <a:moveTo>
                  <a:pt x="0" y="0"/>
                </a:moveTo>
                <a:lnTo>
                  <a:pt x="2310183" y="0"/>
                </a:lnTo>
                <a:lnTo>
                  <a:pt x="2310183" y="2216934"/>
                </a:lnTo>
                <a:lnTo>
                  <a:pt x="0" y="22169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752501" y="4763865"/>
            <a:ext cx="31447499" cy="6042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84"/>
              </a:lnSpc>
            </a:pPr>
            <a:r>
              <a:rPr lang="en-US" b="true" sz="9823" spc="107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MEMBANGUN EKOSISTEM PENGELOLAAN K3 NASIONAL YANG PROFESIONAL, ANDAL, DAN KOLABORATIF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39462" y="11548925"/>
            <a:ext cx="17121076" cy="1274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32"/>
              </a:lnSpc>
            </a:pPr>
            <a:r>
              <a:rPr lang="en-US" b="true" sz="7451" spc="66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 Januari - 12 Februari 2026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28089" y="3290727"/>
            <a:ext cx="27343821" cy="768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9"/>
              </a:lnSpc>
            </a:pPr>
            <a:r>
              <a:rPr lang="en-US" b="true" sz="5024" spc="547">
                <a:solidFill>
                  <a:srgbClr val="0A71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SELAMAT MEMPERINGATI BULAN K3 NASIONAL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225455"/>
            <a:ext cx="36000000" cy="20225455"/>
          </a:xfrm>
          <a:custGeom>
            <a:avLst/>
            <a:gdLst/>
            <a:ahLst/>
            <a:cxnLst/>
            <a:rect r="r" b="b" t="t" l="l"/>
            <a:pathLst>
              <a:path h="20225455" w="36000000">
                <a:moveTo>
                  <a:pt x="0" y="0"/>
                </a:moveTo>
                <a:lnTo>
                  <a:pt x="36000000" y="0"/>
                </a:lnTo>
                <a:lnTo>
                  <a:pt x="36000000" y="20225455"/>
                </a:lnTo>
                <a:lnTo>
                  <a:pt x="0" y="20225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91815" y="14384951"/>
            <a:ext cx="18491412" cy="1815049"/>
            <a:chOff x="0" y="0"/>
            <a:chExt cx="4140335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40335" cy="406400"/>
            </a:xfrm>
            <a:custGeom>
              <a:avLst/>
              <a:gdLst/>
              <a:ahLst/>
              <a:cxnLst/>
              <a:rect r="r" b="b" t="t" l="l"/>
              <a:pathLst>
                <a:path h="406400" w="4140335">
                  <a:moveTo>
                    <a:pt x="3937135" y="0"/>
                  </a:moveTo>
                  <a:cubicBezTo>
                    <a:pt x="4049359" y="0"/>
                    <a:pt x="4140335" y="90976"/>
                    <a:pt x="4140335" y="203200"/>
                  </a:cubicBezTo>
                  <a:cubicBezTo>
                    <a:pt x="4140335" y="315424"/>
                    <a:pt x="4049359" y="406400"/>
                    <a:pt x="39371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A714E"/>
            </a:solidFill>
            <a:ln w="1333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4140335" cy="473075"/>
            </a:xfrm>
            <a:prstGeom prst="rect">
              <a:avLst/>
            </a:prstGeom>
          </p:spPr>
          <p:txBody>
            <a:bodyPr anchor="ctr" rtlCol="false" tIns="27778" lIns="27778" bIns="27778" rIns="27778"/>
            <a:lstStyle/>
            <a:p>
              <a:pPr algn="ctr">
                <a:lnSpc>
                  <a:spcPts val="47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499153">
            <a:off x="986354" y="1246139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5" y="0"/>
                </a:lnTo>
                <a:lnTo>
                  <a:pt x="6314365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11222">
            <a:off x="28703509" y="-280936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4" y="0"/>
                </a:lnTo>
                <a:lnTo>
                  <a:pt x="6314364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143537" y="-2920686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6744205" y="16200000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844909" y="2441524"/>
            <a:ext cx="2310183" cy="2216933"/>
          </a:xfrm>
          <a:custGeom>
            <a:avLst/>
            <a:gdLst/>
            <a:ahLst/>
            <a:cxnLst/>
            <a:rect r="r" b="b" t="t" l="l"/>
            <a:pathLst>
              <a:path h="2216933" w="2310183">
                <a:moveTo>
                  <a:pt x="0" y="0"/>
                </a:moveTo>
                <a:lnTo>
                  <a:pt x="2310182" y="0"/>
                </a:lnTo>
                <a:lnTo>
                  <a:pt x="2310182" y="2216934"/>
                </a:lnTo>
                <a:lnTo>
                  <a:pt x="0" y="22169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556588" y="7026946"/>
            <a:ext cx="29161866" cy="6724140"/>
            <a:chOff x="0" y="0"/>
            <a:chExt cx="6529512" cy="150557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529512" cy="1505574"/>
            </a:xfrm>
            <a:custGeom>
              <a:avLst/>
              <a:gdLst/>
              <a:ahLst/>
              <a:cxnLst/>
              <a:rect r="r" b="b" t="t" l="l"/>
              <a:pathLst>
                <a:path h="1505574" w="6529512">
                  <a:moveTo>
                    <a:pt x="6326312" y="0"/>
                  </a:moveTo>
                  <a:cubicBezTo>
                    <a:pt x="6438536" y="0"/>
                    <a:pt x="6529512" y="337034"/>
                    <a:pt x="6529512" y="752787"/>
                  </a:cubicBezTo>
                  <a:cubicBezTo>
                    <a:pt x="6529512" y="1168540"/>
                    <a:pt x="6438536" y="1505574"/>
                    <a:pt x="6326312" y="1505574"/>
                  </a:cubicBezTo>
                  <a:lnTo>
                    <a:pt x="203200" y="1505574"/>
                  </a:lnTo>
                  <a:cubicBezTo>
                    <a:pt x="90976" y="1505574"/>
                    <a:pt x="0" y="1168540"/>
                    <a:pt x="0" y="752787"/>
                  </a:cubicBezTo>
                  <a:cubicBezTo>
                    <a:pt x="0" y="33703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A714E"/>
            </a:solidFill>
            <a:ln w="1333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6529512" cy="1572249"/>
            </a:xfrm>
            <a:prstGeom prst="rect">
              <a:avLst/>
            </a:prstGeom>
          </p:spPr>
          <p:txBody>
            <a:bodyPr anchor="ctr" rtlCol="false" tIns="27778" lIns="27778" bIns="27778" rIns="27778"/>
            <a:lstStyle/>
            <a:p>
              <a:pPr algn="ctr">
                <a:lnSpc>
                  <a:spcPts val="47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4371220" y="7562153"/>
            <a:ext cx="27532602" cy="563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31"/>
              </a:lnSpc>
            </a:pPr>
            <a:r>
              <a:rPr lang="en-US" b="true" sz="9123" spc="994">
                <a:solidFill>
                  <a:srgbClr val="FEFEF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MEMBANGUN EKOSISTEM PENGELOLAAN K3 NASIONAL YANG PROFESIONAL, ANDAL, DAN KOLABORATIF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439462" y="14583653"/>
            <a:ext cx="17121076" cy="1274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32"/>
              </a:lnSpc>
            </a:pPr>
            <a:r>
              <a:rPr lang="en-US" b="true" sz="7451" spc="66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 Januari - 12 Februari 2026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328089" y="5620483"/>
            <a:ext cx="27343821" cy="768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9"/>
              </a:lnSpc>
            </a:pPr>
            <a:r>
              <a:rPr lang="en-US" b="true" sz="5024" spc="547">
                <a:solidFill>
                  <a:srgbClr val="0A71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SELAMAT MEMPERINGATI BULAN K3 NASIONAL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225455"/>
            <a:ext cx="36000000" cy="20225455"/>
          </a:xfrm>
          <a:custGeom>
            <a:avLst/>
            <a:gdLst/>
            <a:ahLst/>
            <a:cxnLst/>
            <a:rect r="r" b="b" t="t" l="l"/>
            <a:pathLst>
              <a:path h="20225455" w="36000000">
                <a:moveTo>
                  <a:pt x="0" y="0"/>
                </a:moveTo>
                <a:lnTo>
                  <a:pt x="36000000" y="0"/>
                </a:lnTo>
                <a:lnTo>
                  <a:pt x="36000000" y="20225455"/>
                </a:lnTo>
                <a:lnTo>
                  <a:pt x="0" y="20225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99153">
            <a:off x="986354" y="1246139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5" y="0"/>
                </a:lnTo>
                <a:lnTo>
                  <a:pt x="6314365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511222">
            <a:off x="28703509" y="-2809369"/>
            <a:ext cx="6314364" cy="8408960"/>
          </a:xfrm>
          <a:custGeom>
            <a:avLst/>
            <a:gdLst/>
            <a:ahLst/>
            <a:cxnLst/>
            <a:rect r="r" b="b" t="t" l="l"/>
            <a:pathLst>
              <a:path h="8408960" w="6314364">
                <a:moveTo>
                  <a:pt x="0" y="0"/>
                </a:moveTo>
                <a:lnTo>
                  <a:pt x="6314364" y="0"/>
                </a:lnTo>
                <a:lnTo>
                  <a:pt x="6314364" y="8408960"/>
                </a:lnTo>
                <a:lnTo>
                  <a:pt x="0" y="840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43537" y="-2920686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744205" y="16200000"/>
            <a:ext cx="4720686" cy="4720686"/>
          </a:xfrm>
          <a:custGeom>
            <a:avLst/>
            <a:gdLst/>
            <a:ahLst/>
            <a:cxnLst/>
            <a:rect r="r" b="b" t="t" l="l"/>
            <a:pathLst>
              <a:path h="4720686" w="4720686">
                <a:moveTo>
                  <a:pt x="0" y="0"/>
                </a:moveTo>
                <a:lnTo>
                  <a:pt x="4720686" y="0"/>
                </a:lnTo>
                <a:lnTo>
                  <a:pt x="4720686" y="4720686"/>
                </a:lnTo>
                <a:lnTo>
                  <a:pt x="0" y="4720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093349" y="5692341"/>
            <a:ext cx="13399681" cy="1815049"/>
            <a:chOff x="0" y="0"/>
            <a:chExt cx="3000267" cy="40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000267" cy="406400"/>
            </a:xfrm>
            <a:custGeom>
              <a:avLst/>
              <a:gdLst/>
              <a:ahLst/>
              <a:cxnLst/>
              <a:rect r="r" b="b" t="t" l="l"/>
              <a:pathLst>
                <a:path h="406400" w="3000267">
                  <a:moveTo>
                    <a:pt x="2797067" y="0"/>
                  </a:moveTo>
                  <a:cubicBezTo>
                    <a:pt x="2909291" y="0"/>
                    <a:pt x="3000267" y="90976"/>
                    <a:pt x="3000267" y="203200"/>
                  </a:cubicBezTo>
                  <a:cubicBezTo>
                    <a:pt x="3000267" y="315424"/>
                    <a:pt x="2909291" y="406400"/>
                    <a:pt x="279706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A714E"/>
            </a:solidFill>
            <a:ln w="1333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3000267" cy="473075"/>
            </a:xfrm>
            <a:prstGeom prst="rect">
              <a:avLst/>
            </a:prstGeom>
          </p:spPr>
          <p:txBody>
            <a:bodyPr anchor="ctr" rtlCol="false" tIns="27778" lIns="27778" bIns="27778" rIns="27778"/>
            <a:lstStyle/>
            <a:p>
              <a:pPr algn="ctr">
                <a:lnSpc>
                  <a:spcPts val="47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898604" y="4177674"/>
            <a:ext cx="13789171" cy="1143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57"/>
              </a:lnSpc>
            </a:pPr>
            <a:r>
              <a:rPr lang="en-US" sz="7424" spc="809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SELAMAT MEMPERINGATI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480610" y="5805798"/>
            <a:ext cx="12155558" cy="1550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sz="9968">
                <a:solidFill>
                  <a:srgbClr val="FEFEFE"/>
                </a:solidFill>
                <a:latin typeface="Lilita One"/>
                <a:ea typeface="Lilita One"/>
                <a:cs typeface="Lilita One"/>
                <a:sym typeface="Lilita One"/>
              </a:rPr>
              <a:t>BULAN K3 NASIONAL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85214" y="7856808"/>
            <a:ext cx="13789171" cy="1143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57"/>
              </a:lnSpc>
            </a:pPr>
            <a:r>
              <a:rPr lang="en-US" sz="7424" spc="193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12 JANUARI - 12 FEBRUARI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78321" y="10253742"/>
            <a:ext cx="32002957" cy="4973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82"/>
              </a:lnSpc>
            </a:pPr>
            <a:r>
              <a:rPr lang="en-US" sz="10723" spc="116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MEMBANGUN EKOSISTEM PENGELOLAAN K3 NASIONAL YANG PROFESIONAL, ANDAL, DAN KOLABORATIF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6638098" y="1076595"/>
            <a:ext cx="2310183" cy="2216933"/>
          </a:xfrm>
          <a:custGeom>
            <a:avLst/>
            <a:gdLst/>
            <a:ahLst/>
            <a:cxnLst/>
            <a:rect r="r" b="b" t="t" l="l"/>
            <a:pathLst>
              <a:path h="2216933" w="2310183">
                <a:moveTo>
                  <a:pt x="0" y="0"/>
                </a:moveTo>
                <a:lnTo>
                  <a:pt x="2310183" y="0"/>
                </a:lnTo>
                <a:lnTo>
                  <a:pt x="2310183" y="2216934"/>
                </a:lnTo>
                <a:lnTo>
                  <a:pt x="0" y="22169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DAG99jvfxtw</dc:identifier>
  <dcterms:modified xsi:type="dcterms:W3CDTF">2011-08-01T06:04:30Z</dcterms:modified>
  <cp:revision>1</cp:revision>
  <dc:title>Spanduk Bulan K3</dc:title>
</cp:coreProperties>
</file>